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8" r:id="rId18"/>
    <p:sldId id="270" r:id="rId19"/>
    <p:sldId id="271" r:id="rId20"/>
    <p:sldId id="282" r:id="rId21"/>
    <p:sldId id="281" r:id="rId22"/>
    <p:sldId id="283" r:id="rId23"/>
    <p:sldId id="292" r:id="rId24"/>
    <p:sldId id="293" r:id="rId25"/>
    <p:sldId id="284" r:id="rId26"/>
    <p:sldId id="285" r:id="rId27"/>
    <p:sldId id="275" r:id="rId28"/>
    <p:sldId id="263" r:id="rId29"/>
    <p:sldId id="267" r:id="rId30"/>
    <p:sldId id="287" r:id="rId31"/>
    <p:sldId id="272" r:id="rId32"/>
    <p:sldId id="264" r:id="rId33"/>
    <p:sldId id="266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/>
    <p:restoredTop sz="94604"/>
  </p:normalViewPr>
  <p:slideViewPr>
    <p:cSldViewPr snapToGrid="0" snapToObjects="1">
      <p:cViewPr varScale="1">
        <p:scale>
          <a:sx n="82" d="100"/>
          <a:sy n="82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robol/AoseDevKit2018-Blocksworl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Blocksworl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</a:t>
            </a:r>
            <a:r>
              <a:rPr lang="en-US" dirty="0" err="1"/>
              <a:t>Robol</a:t>
            </a:r>
            <a:r>
              <a:rPr lang="en-US" dirty="0"/>
              <a:t> - </a:t>
            </a:r>
            <a:r>
              <a:rPr lang="en-US" sz="2000" b="1" dirty="0" err="1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only way to fail an intention is currently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dirty="0" err="1"/>
              <a:t>blackbox</a:t>
            </a:r>
            <a:r>
              <a:rPr lang="en-US" dirty="0"/>
              <a:t>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Blackbox</a:t>
            </a:r>
            <a:r>
              <a:rPr lang="en-US" dirty="0"/>
              <a:t>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</a:t>
            </a:r>
            <a:r>
              <a:rPr lang="en-US" dirty="0" err="1"/>
              <a:t>blackbox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 dirty="0"/>
              <a:t>intentions cannot fail during a step</a:t>
            </a:r>
          </a:p>
          <a:p>
            <a:pPr lvl="1"/>
            <a:r>
              <a:rPr lang="en-US" dirty="0"/>
              <a:t>retry-on-failure 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F99C-5D7E-7943-82B3-46B12780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Descrivi</a:t>
            </a:r>
            <a:r>
              <a:rPr lang="en-US" dirty="0"/>
              <a:t> GUI (</a:t>
            </a:r>
            <a:r>
              <a:rPr lang="en-US" dirty="0" err="1"/>
              <a:t>attuale</a:t>
            </a:r>
            <a:r>
              <a:rPr lang="en-US" dirty="0"/>
              <a:t> + </a:t>
            </a:r>
            <a:r>
              <a:rPr lang="en-US" dirty="0" err="1"/>
              <a:t>estensioni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E4FB-3440-E14A-9802-4093084D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Visualizzazione</a:t>
            </a:r>
            <a:r>
              <a:rPr lang="en-US" dirty="0"/>
              <a:t> timeline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bottone</a:t>
            </a:r>
            <a:r>
              <a:rPr lang="en-US" dirty="0"/>
              <a:t> di pause / resume?</a:t>
            </a:r>
          </a:p>
          <a:p>
            <a:r>
              <a:rPr lang="en-US" dirty="0" err="1"/>
              <a:t>Bottone</a:t>
            </a:r>
            <a:r>
              <a:rPr lang="en-US" dirty="0"/>
              <a:t>/I di dump</a:t>
            </a:r>
          </a:p>
          <a:p>
            <a:r>
              <a:rPr lang="en-US" dirty="0" err="1"/>
              <a:t>Interfaccia</a:t>
            </a:r>
            <a:r>
              <a:rPr lang="en-US" dirty="0"/>
              <a:t> di </a:t>
            </a:r>
            <a:r>
              <a:rPr lang="en-US" dirty="0" err="1"/>
              <a:t>interazione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Sottomissione</a:t>
            </a:r>
            <a:r>
              <a:rPr lang="en-US" dirty="0"/>
              <a:t> </a:t>
            </a:r>
            <a:r>
              <a:rPr lang="en-US" dirty="0" err="1"/>
              <a:t>pddl</a:t>
            </a:r>
            <a:r>
              <a:rPr lang="en-US" dirty="0"/>
              <a:t> clause</a:t>
            </a:r>
          </a:p>
          <a:p>
            <a:pPr lvl="1"/>
            <a:r>
              <a:rPr lang="en-US" dirty="0" err="1"/>
              <a:t>Richiesta</a:t>
            </a:r>
            <a:r>
              <a:rPr lang="en-US" dirty="0"/>
              <a:t> ad environment / </a:t>
            </a:r>
            <a:r>
              <a:rPr lang="en-US" dirty="0" err="1"/>
              <a:t>agente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attuale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97CE1-B9FE-2D4C-9F3D-8F68BF35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64A0-6701-1941-8BC1-46A16ECC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AD-88CC-3040-8F22-7728EC86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agent.getName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+ </a:t>
            </a:r>
            <a:r>
              <a:rPr lang="it-IT" sz="2800" dirty="0"/>
              <a:t>… </a:t>
            </a:r>
            <a:r>
              <a:rPr lang="it-IT" sz="2800" dirty="0" err="1"/>
              <a:t>whatever</a:t>
            </a:r>
            <a:r>
              <a:rPr lang="it-IT" sz="2800" dirty="0"/>
              <a:t> …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endParaRPr lang="en-US" dirty="0"/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projects in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Links for the source code of the AoseDevKit2018:</a:t>
            </a:r>
            <a:endParaRPr lang="en-US" dirty="0">
              <a:hlinkClick r:id="rId2"/>
            </a:endParaRPr>
          </a:p>
          <a:p>
            <a:r>
              <a:rPr lang="en-US" dirty="0"/>
              <a:t>Core of the multi-agent system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https://github.com/marcorobol/AoseDevKit2018-MultiAgentSystem</a:t>
            </a:r>
            <a:endParaRPr lang="en-US" dirty="0"/>
          </a:p>
          <a:p>
            <a:r>
              <a:rPr lang="en-US" dirty="0"/>
              <a:t>Generic goals and intentions for handling PDDL planning </a:t>
            </a:r>
            <a:r>
              <a:rPr lang="en-US" dirty="0">
                <a:hlinkClick r:id="rId3"/>
              </a:rPr>
              <a:t>https://github.com/marcorobol/AoseDevKit2018-Generic</a:t>
            </a:r>
            <a:endParaRPr lang="en-US" dirty="0"/>
          </a:p>
          <a:p>
            <a:r>
              <a:rPr lang="en-US" dirty="0"/>
              <a:t>An example in the blocks-world domain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https://github.com/marcorobol/AoseDevKit2018-Blocksworld</a:t>
            </a:r>
            <a:endParaRPr lang="en-US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Fork</a:t>
            </a:r>
            <a:r>
              <a:rPr lang="it-IT" dirty="0"/>
              <a:t> the </a:t>
            </a:r>
            <a:r>
              <a:rPr lang="it-IT" dirty="0" err="1"/>
              <a:t>projects</a:t>
            </a:r>
            <a:r>
              <a:rPr lang="it-IT" dirty="0"/>
              <a:t>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account and clone </a:t>
            </a:r>
            <a:r>
              <a:rPr lang="it-IT" dirty="0" err="1"/>
              <a:t>them</a:t>
            </a:r>
            <a:r>
              <a:rPr lang="it-IT" dirty="0"/>
              <a:t> in </a:t>
            </a:r>
            <a:r>
              <a:rPr lang="it-IT" dirty="0" err="1"/>
              <a:t>local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work </a:t>
            </a:r>
            <a:r>
              <a:rPr lang="it-IT" dirty="0" err="1"/>
              <a:t>only</a:t>
            </a:r>
            <a:r>
              <a:rPr lang="it-IT" dirty="0"/>
              <a:t> on the </a:t>
            </a:r>
            <a:r>
              <a:rPr lang="it-IT" dirty="0" err="1"/>
              <a:t>Blocksworl</a:t>
            </a:r>
            <a:r>
              <a:rPr lang="it-IT" dirty="0"/>
              <a:t> domain or create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make </a:t>
            </a:r>
            <a:r>
              <a:rPr lang="it-IT" dirty="0" err="1"/>
              <a:t>changes</a:t>
            </a:r>
            <a:r>
              <a:rPr lang="it-IT" dirty="0"/>
              <a:t> to the </a:t>
            </a:r>
            <a:r>
              <a:rPr lang="it-IT" dirty="0" err="1"/>
              <a:t>Generic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.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some bug in the </a:t>
            </a:r>
            <a:r>
              <a:rPr lang="it-IT" dirty="0" err="1"/>
              <a:t>MultiAgentSystem</a:t>
            </a:r>
            <a:r>
              <a:rPr lang="it-IT" dirty="0"/>
              <a:t> </a:t>
            </a:r>
            <a:r>
              <a:rPr lang="it-IT" dirty="0" err="1"/>
              <a:t>please</a:t>
            </a:r>
            <a:r>
              <a:rPr lang="it-IT" dirty="0"/>
              <a:t> </a:t>
            </a:r>
            <a:r>
              <a:rPr lang="it-IT" dirty="0" err="1"/>
              <a:t>fix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do a pull </a:t>
            </a:r>
            <a:r>
              <a:rPr lang="it-IT" dirty="0" err="1"/>
              <a:t>request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share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fix</a:t>
            </a:r>
            <a:r>
              <a:rPr lang="it-IT" dirty="0"/>
              <a:t> with </a:t>
            </a:r>
            <a:r>
              <a:rPr lang="it-IT" dirty="0" err="1"/>
              <a:t>everyone</a:t>
            </a:r>
            <a:r>
              <a:rPr lang="it-IT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Prerequisites: Eclipse (a recent version) + Java 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66" y="365125"/>
            <a:ext cx="8498633" cy="1325563"/>
          </a:xfrm>
        </p:spPr>
        <p:txBody>
          <a:bodyPr/>
          <a:lstStyle/>
          <a:p>
            <a:r>
              <a:rPr lang="en-US" dirty="0"/>
              <a:t>Structure of the project on generic agent, goals and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18" y="1825625"/>
            <a:ext cx="875888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https://github.com/marcorobol/AoseDevKit2018-MultiAgentSystem</a:t>
            </a:r>
            <a:endParaRPr lang="en-US" dirty="0"/>
          </a:p>
          <a:p>
            <a:endParaRPr lang="en-US" dirty="0"/>
          </a:p>
          <a:p>
            <a:r>
              <a:rPr lang="it-IT" dirty="0"/>
              <a:t>I</a:t>
            </a:r>
            <a:r>
              <a:rPr lang="en-US" dirty="0"/>
              <a:t>n this project you can find all the core interfaces and abstract classes that can be used with any </a:t>
            </a:r>
            <a:r>
              <a:rPr lang="en-US" dirty="0" err="1"/>
              <a:t>pddl</a:t>
            </a:r>
            <a:r>
              <a:rPr lang="en-US" dirty="0"/>
              <a:t> domain, agent goal or </a:t>
            </a:r>
            <a:r>
              <a:rPr lang="en-US" dirty="0" err="1"/>
              <a:t>or</a:t>
            </a:r>
            <a:r>
              <a:rPr lang="en-US" dirty="0"/>
              <a:t> </a:t>
            </a:r>
            <a:r>
              <a:rPr lang="en-US" dirty="0" err="1"/>
              <a:t>bdi</a:t>
            </a:r>
            <a:r>
              <a:rPr lang="en-US" dirty="0"/>
              <a:t> reasoning.</a:t>
            </a:r>
          </a:p>
          <a:p>
            <a:r>
              <a:rPr lang="en-US" dirty="0"/>
              <a:t>This provides our implementation of multi-agent system powered by multi-threading</a:t>
            </a:r>
          </a:p>
          <a:p>
            <a:r>
              <a:rPr lang="it-IT" dirty="0"/>
              <a:t>Y</a:t>
            </a:r>
            <a:r>
              <a:rPr lang="en-US" dirty="0" err="1"/>
              <a:t>ou</a:t>
            </a:r>
            <a:r>
              <a:rPr lang="en-US" dirty="0"/>
              <a:t> should make changes to this code only in the case of bugs, let us know if you find any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E3E2E-C412-4202-A4C1-02C56AC6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9851B60-BD53-44CD-9072-45D71E3F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0000" cy="527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18" y="365125"/>
            <a:ext cx="8758881" cy="1325563"/>
          </a:xfrm>
        </p:spPr>
        <p:txBody>
          <a:bodyPr>
            <a:normAutofit/>
          </a:bodyPr>
          <a:lstStyle/>
          <a:p>
            <a:r>
              <a:rPr lang="en-US" dirty="0"/>
              <a:t>Structure of the project on generic agent, goals and intentions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19" y="1825625"/>
            <a:ext cx="8758882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https://github.com/marcorobol/AoseDevKit2018-Generic</a:t>
            </a:r>
            <a:endParaRPr lang="en-US" dirty="0"/>
          </a:p>
          <a:p>
            <a:endParaRPr lang="it-IT" dirty="0"/>
          </a:p>
          <a:p>
            <a:r>
              <a:rPr lang="it-IT" dirty="0"/>
              <a:t>I</a:t>
            </a:r>
            <a:r>
              <a:rPr lang="en-US" dirty="0"/>
              <a:t>n this project you can find the implementation of specific agents control loop, messages/goals and intentions. These are still generic for any domain.</a:t>
            </a:r>
          </a:p>
          <a:p>
            <a:r>
              <a:rPr lang="it-IT" dirty="0"/>
              <a:t>I</a:t>
            </a:r>
            <a:r>
              <a:rPr lang="en-US" dirty="0"/>
              <a:t>n the case you need to add new goals or intentions, just be sure that they are domain-independent.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</p:spTree>
    <p:extLst>
      <p:ext uri="{BB962C8B-B14F-4D97-AF65-F5344CB8AC3E}">
        <p14:creationId xmlns:p14="http://schemas.microsoft.com/office/powerpoint/2010/main" val="115490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5D557DC-5C14-4CB1-8650-6F5DDD37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9470"/>
            <a:ext cx="3543300" cy="3571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918" y="365125"/>
            <a:ext cx="8758881" cy="1325563"/>
          </a:xfrm>
        </p:spPr>
        <p:txBody>
          <a:bodyPr/>
          <a:lstStyle/>
          <a:p>
            <a:r>
              <a:rPr lang="en-US" dirty="0"/>
              <a:t>Structure of the blocks-world domain example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812" y="1825625"/>
            <a:ext cx="8423987" cy="435133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https://github.com/marcorobol/AoseDevKit2018-Blocksworld </a:t>
            </a:r>
            <a:endParaRPr lang="en-US" dirty="0"/>
          </a:p>
          <a:p>
            <a:endParaRPr lang="it-IT" dirty="0"/>
          </a:p>
          <a:p>
            <a:r>
              <a:rPr lang="it-IT" dirty="0"/>
              <a:t>I</a:t>
            </a:r>
            <a:r>
              <a:rPr lang="en-US" dirty="0"/>
              <a:t>n this project you find an example in the blocks-world domain, including domain-specific </a:t>
            </a:r>
            <a:r>
              <a:rPr lang="en-US" dirty="0" err="1"/>
              <a:t>pddl</a:t>
            </a:r>
            <a:r>
              <a:rPr lang="en-US" dirty="0"/>
              <a:t> actions and intentions.</a:t>
            </a:r>
          </a:p>
          <a:p>
            <a:r>
              <a:rPr lang="it-IT" dirty="0"/>
              <a:t>To start, </a:t>
            </a:r>
            <a:r>
              <a:rPr lang="it-IT" dirty="0" err="1"/>
              <a:t>give</a:t>
            </a:r>
            <a:r>
              <a:rPr lang="it-IT" dirty="0"/>
              <a:t> a look and </a:t>
            </a:r>
            <a:r>
              <a:rPr lang="it-IT" dirty="0" err="1"/>
              <a:t>execute</a:t>
            </a:r>
            <a:r>
              <a:rPr lang="it-IT" dirty="0"/>
              <a:t> the </a:t>
            </a:r>
            <a:r>
              <a:rPr lang="it-IT" dirty="0" err="1"/>
              <a:t>BlocksworldLaucher</a:t>
            </a:r>
            <a:r>
              <a:rPr lang="it-IT" dirty="0"/>
              <a:t>.</a:t>
            </a:r>
          </a:p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extend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domain or create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domains</a:t>
            </a:r>
            <a:r>
              <a:rPr lang="it-IT" dirty="0"/>
              <a:t>.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 </a:t>
            </a:r>
            <a:r>
              <a:rPr lang="en-US" dirty="0" err="1"/>
              <a:t>blackbox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Windows:</a:t>
            </a:r>
          </a:p>
          <a:p>
            <a:pPr lvl="1"/>
            <a:r>
              <a:rPr lang="en-US" dirty="0"/>
              <a:t>… distributed with sources?</a:t>
            </a:r>
          </a:p>
          <a:p>
            <a:pPr lvl="1"/>
            <a:r>
              <a:rPr lang="en-US" dirty="0"/>
              <a:t>… properties in code?</a:t>
            </a:r>
          </a:p>
          <a:p>
            <a:r>
              <a:rPr lang="en-US" dirty="0"/>
              <a:t>Linux:</a:t>
            </a:r>
          </a:p>
          <a:p>
            <a:pPr lvl="1"/>
            <a:r>
              <a:rPr lang="en-US" dirty="0"/>
              <a:t>… distributed with sources?</a:t>
            </a:r>
          </a:p>
          <a:p>
            <a:pPr lvl="1"/>
            <a:r>
              <a:rPr lang="en-US" dirty="0"/>
              <a:t>… properties in code?</a:t>
            </a:r>
          </a:p>
          <a:p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… distributed with sources?</a:t>
            </a:r>
          </a:p>
          <a:p>
            <a:pPr lvl="1"/>
            <a:r>
              <a:rPr lang="en-US" dirty="0"/>
              <a:t>… properties in code?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A439-7599-C741-A5EA-44C54C5A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BAFA-43D1-5B4E-8A5E-2B123AE2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Eclipse, 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40DF8-A043-DF45-BAA7-A44E14E1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47151-5B6A-AC43-8F18-F143DEDB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B2CCF-9EC8-0143-8AF1-5A5D0462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44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Robot A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Robot B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8622-7F57-CA41-B556-13D968C5C9D9}"/>
              </a:ext>
            </a:extLst>
          </p:cNvPr>
          <p:cNvSpPr txBox="1"/>
          <p:nvPr/>
        </p:nvSpPr>
        <p:spPr>
          <a:xfrm>
            <a:off x="6096000" y="365125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teoria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solo </a:t>
            </a:r>
            <a:r>
              <a:rPr lang="en-US" dirty="0" err="1"/>
              <a:t>configurazione</a:t>
            </a:r>
            <a:r>
              <a:rPr lang="en-US" dirty="0"/>
              <a:t> PDDL</a:t>
            </a:r>
          </a:p>
          <a:p>
            <a:r>
              <a:rPr lang="en-US" dirty="0"/>
              <a:t>Da </a:t>
            </a:r>
            <a:r>
              <a:rPr lang="en-US" dirty="0" err="1"/>
              <a:t>sviluppare</a:t>
            </a:r>
            <a:r>
              <a:rPr lang="en-US" dirty="0"/>
              <a:t> come </a:t>
            </a:r>
            <a:r>
              <a:rPr lang="en-US" dirty="0" err="1"/>
              <a:t>esercizio</a:t>
            </a:r>
            <a:r>
              <a:rPr lang="en-US" dirty="0"/>
              <a:t> </a:t>
            </a:r>
            <a:r>
              <a:rPr lang="en-US" dirty="0" err="1"/>
              <a:t>svolto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FA05-FB8B-B24D-B885-B1EF1802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7ECF-8C4C-384B-A6FE-A54147B9C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9A1D-1C12-DF4E-B3D0-65EA7BBB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1175-CE41-8049-8306-E099FE68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35A0-CB91-E14C-8534-B896C0C8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942E-DDB0-DA43-A034-0A9D81C4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(Easy) Extending / changing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B4EB-11E0-DA40-8B13-EA0F3765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a new domain </a:t>
            </a:r>
          </a:p>
          <a:p>
            <a:pPr lvl="1"/>
            <a:r>
              <a:rPr lang="en-US" dirty="0" err="1"/>
              <a:t>Vari</a:t>
            </a:r>
            <a:r>
              <a:rPr lang="en-US" dirty="0"/>
              <a:t> tipi </a:t>
            </a:r>
            <a:r>
              <a:rPr lang="en-US" dirty="0" err="1"/>
              <a:t>localizzazione</a:t>
            </a:r>
            <a:r>
              <a:rPr lang="en-US" dirty="0"/>
              <a:t>, </a:t>
            </a:r>
            <a:r>
              <a:rPr lang="en-US" dirty="0" err="1"/>
              <a:t>azioni</a:t>
            </a:r>
            <a:r>
              <a:rPr lang="en-US" dirty="0"/>
              <a:t>, </a:t>
            </a:r>
            <a:r>
              <a:rPr lang="en-US" dirty="0" err="1"/>
              <a:t>meccanismi</a:t>
            </a:r>
            <a:r>
              <a:rPr lang="en-US" dirty="0"/>
              <a:t> di sensing / </a:t>
            </a:r>
            <a:r>
              <a:rPr lang="en-US" dirty="0" err="1"/>
              <a:t>notifica</a:t>
            </a:r>
            <a:r>
              <a:rPr lang="en-US" dirty="0"/>
              <a:t> / awareness /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Support different agent types with different domains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5BEE-EA76-3941-B6B8-0DFEC911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A4C3-D5EB-E247-9FC3-357F3490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09E7-0722-1340-B49C-0459791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2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BD0B-7FC2-3748-A93C-7CFE4A1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(Medium) Introduce MAS and multi-goals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0616-BABE-D545-BC4A-D61CCA87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a “coordinator” agent, with prebuilt logic (intentions), and direct requests to it rather than “working” agents. Manage:</a:t>
            </a:r>
          </a:p>
          <a:p>
            <a:pPr lvl="1"/>
            <a:r>
              <a:rPr lang="en-US" dirty="0"/>
              <a:t>Requests that can be performed in parallel</a:t>
            </a:r>
          </a:p>
          <a:p>
            <a:pPr lvl="1"/>
            <a:r>
              <a:rPr lang="en-US" dirty="0"/>
              <a:t>Requests that require collaboration</a:t>
            </a:r>
          </a:p>
          <a:p>
            <a:r>
              <a:rPr lang="en-US" dirty="0"/>
              <a:t>Introduce a temporary change of objectives, e.g. ask A to stack a set, B starts at the same time but with one of the same blocks of A; let A interrupt when requested, help B to build his stack first then restart (by dismantling B’s stack)</a:t>
            </a:r>
          </a:p>
          <a:p>
            <a:pPr lvl="1"/>
            <a:r>
              <a:rPr lang="en-US" dirty="0"/>
              <a:t>Requires introspection, a way to suspend a plan or to delay a goal, coordination on priority and completion of tasks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E80-A2E9-C749-AD0D-C6A3A243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DEB2-6518-3E40-9190-BEBE3811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640A-FCFE-7748-8427-0DC5AEA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CB43-A963-6347-99BF-77ACF2F5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(Medium-hard) Improve BDI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5A7E-6F83-074A-A939-4E1537F2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BDI-style retry on failure (see </a:t>
            </a:r>
            <a:r>
              <a:rPr lang="en-US" dirty="0" err="1"/>
              <a:t>pushGoal</a:t>
            </a:r>
            <a:r>
              <a:rPr lang="en-US" dirty="0"/>
              <a:t>, </a:t>
            </a:r>
            <a:r>
              <a:rPr lang="en-US" dirty="0" err="1"/>
              <a:t>doBDIMetaReasoning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 for Reach PDDL goals only?</a:t>
            </a:r>
          </a:p>
          <a:p>
            <a:pPr lvl="1"/>
            <a:r>
              <a:rPr lang="en-US" dirty="0"/>
              <a:t>… for all goals?</a:t>
            </a:r>
          </a:p>
          <a:p>
            <a:r>
              <a:rPr lang="en-US" dirty="0"/>
              <a:t>… more sophisticated multi-goal management? Delays? Pauses? Restarts? Conflict rules? Priorities? …</a:t>
            </a:r>
          </a:p>
          <a:p>
            <a:pPr lvl="1"/>
            <a:r>
              <a:rPr lang="en-US" dirty="0"/>
              <a:t>… goals in taxonomies that are associated / generate PDDL clauses</a:t>
            </a:r>
          </a:p>
          <a:p>
            <a:pPr lvl="1"/>
            <a:r>
              <a:rPr lang="en-US" dirty="0"/>
              <a:t>… compatibility rules</a:t>
            </a:r>
          </a:p>
          <a:p>
            <a:pPr lvl="1"/>
            <a:r>
              <a:rPr lang="en-US" dirty="0"/>
              <a:t>… scheduling priorities (currently pure FIFO)</a:t>
            </a:r>
          </a:p>
          <a:p>
            <a:r>
              <a:rPr lang="en-US" dirty="0"/>
              <a:t>In combination with sensing changes:</a:t>
            </a:r>
          </a:p>
          <a:p>
            <a:pPr lvl="1"/>
            <a:r>
              <a:rPr lang="en-US" dirty="0"/>
              <a:t>… better maintenance conditions: fail a plan when sensing reports </a:t>
            </a:r>
            <a:r>
              <a:rPr lang="en-US" dirty="0" err="1"/>
              <a:t>unreacheable</a:t>
            </a:r>
            <a:r>
              <a:rPr lang="en-US" dirty="0"/>
              <a:t> action / goal or already failed</a:t>
            </a:r>
          </a:p>
          <a:p>
            <a:pPr lvl="1"/>
            <a:r>
              <a:rPr lang="en-US" dirty="0"/>
              <a:t>… </a:t>
            </a:r>
            <a:r>
              <a:rPr lang="en-US" dirty="0" err="1"/>
              <a:t>replan</a:t>
            </a:r>
            <a:r>
              <a:rPr lang="en-US" dirty="0"/>
              <a:t> on any unexpected change (i.e. not the </a:t>
            </a:r>
            <a:r>
              <a:rPr lang="en-US" dirty="0" err="1"/>
              <a:t>postconditions</a:t>
            </a:r>
            <a:r>
              <a:rPr lang="en-US" dirty="0"/>
              <a:t> of current actions)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02C2-00EE-AF41-8ED4-442E18D8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E1774-B813-6644-A804-80E3D7D2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A996-20A8-7D4D-A227-F10DAB41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6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5333</TotalTime>
  <Words>3051</Words>
  <Application>Microsoft Office PowerPoint</Application>
  <PresentationFormat>Widescreen</PresentationFormat>
  <Paragraphs>412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Presentazione standard di PowerPoint</vt:lpstr>
      <vt:lpstr>Presentazione standard di PowerPoint</vt:lpstr>
      <vt:lpstr>Presentazione standard di PowerPoint</vt:lpstr>
      <vt:lpstr>Setting up the simulation: PDDL domain and the Environment agent</vt:lpstr>
      <vt:lpstr>Setting up the simulation: Constructing a (domain-specific) agent</vt:lpstr>
      <vt:lpstr>Presentazione standard di PowerPoint</vt:lpstr>
      <vt:lpstr>An intention in summary</vt:lpstr>
      <vt:lpstr>Using dynamic PDDL planning rather than BDI procedures</vt:lpstr>
      <vt:lpstr>Presentazione standard di PowerPoint</vt:lpstr>
      <vt:lpstr>Presentazione standard di PowerPoint</vt:lpstr>
      <vt:lpstr>From messages to goals</vt:lpstr>
      <vt:lpstr>Agent communication, in-memory style</vt:lpstr>
      <vt:lpstr>Supporting BDI meta-reasoning</vt:lpstr>
      <vt:lpstr>Descrivi GUI (attuale + estensioni)</vt:lpstr>
      <vt:lpstr>Debugging &amp; Tracing tools</vt:lpstr>
      <vt:lpstr>Demonstrating results</vt:lpstr>
      <vt:lpstr>Source code organization</vt:lpstr>
      <vt:lpstr>Eclipse projects in Github</vt:lpstr>
      <vt:lpstr>Structure of the project on generic agent, goals and intentions</vt:lpstr>
      <vt:lpstr>Structure of the project on generic agent, goals and intentions</vt:lpstr>
      <vt:lpstr>Structure of the blocks-world domain example project </vt:lpstr>
      <vt:lpstr>Installing and running blackbox</vt:lpstr>
      <vt:lpstr>Running the example</vt:lpstr>
      <vt:lpstr>Exercises</vt:lpstr>
      <vt:lpstr>Exercises: Basics</vt:lpstr>
      <vt:lpstr>Exercises: Review sensing</vt:lpstr>
      <vt:lpstr>Project ideas</vt:lpstr>
      <vt:lpstr>(Easy) Extending / changing domain</vt:lpstr>
      <vt:lpstr>(Medium) Introduce MAS and multi-goals management</vt:lpstr>
      <vt:lpstr>(Medium-hard) Improve BDI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Marco R</cp:lastModifiedBy>
  <cp:revision>280</cp:revision>
  <dcterms:created xsi:type="dcterms:W3CDTF">2018-03-08T13:44:22Z</dcterms:created>
  <dcterms:modified xsi:type="dcterms:W3CDTF">2018-05-02T15:02:35Z</dcterms:modified>
</cp:coreProperties>
</file>